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6D638-A79C-37C8-C1D7-4ECEFE48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89EA7B-788E-2146-EB23-333B0DFF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B870-A5FB-4A56-BE85-385E54C539B3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EFB2A9-8031-8A6C-AD58-53C7AC55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3F5FFD-8BD0-E2C3-822D-9A64B2F0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B0A8-6A68-4FE0-AC40-A6FECB0961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1D7EE42-3247-F4BF-2691-4600DC34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A04C46-8B6A-6344-848F-5F0308F74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2B115F-C4BE-A779-A5C3-96BEAC817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B870-A5FB-4A56-BE85-385E54C539B3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4284D4-EF54-6342-1042-9159A8D93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633589-D80C-DCD5-648C-E0397FBEF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B0A8-6A68-4FE0-AC40-A6FECB0961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96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6F30A7-5795-33CF-4078-CA25EDD7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353AED-6F3B-09CC-7CAE-45B9BF554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79613B-D4BC-18BF-4E27-FBB6EAB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49B0B5-2DBA-992B-84BF-3D48DBFA5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FC16A7-3DCA-53D2-8A17-D4AD9964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9BD244-14F2-B1E3-34FD-4E008C52D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8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D4672B-6569-71E9-9EE1-9195EE71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9E71EA-E231-4B01-18C1-2FFEB264B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21BC85-98CC-CE46-687A-86023DE9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E4EAFD-A58B-56A0-C169-EE9E7E040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4BBAE7-999C-ED9A-7BCD-1B8994ED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CBAC9B-1B9D-B9A7-83FC-90E4F5543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E2C59D-E54E-EDC6-52B9-94B576E1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78C0B0-427C-C2E9-32FF-8F979AEF5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ABFC74B-FEA3-CE2A-55A1-BD00D8CF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3E9AEB6-DFB8-2A32-370D-17D598A46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D7FF35-7933-7115-FA91-74F942AF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6226C4-8FC2-3BA6-0486-F5899D7EB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6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5ADD74-02E3-B2D4-948B-54465EA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F6A425-04DD-DF56-682A-5B7D8B786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26B38AB-5B76-DFC6-4731-744CE7C2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420712-024E-C1C9-C8A9-1A75603EC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EE64D4-5E06-02DA-C026-14B4FA3C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907B40-C6F3-D0F4-A444-A59FE23A6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6EBDCF-C423-9265-3669-36129657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AE6EDE-834F-9E34-810F-ADB61BA2A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40B806-860C-2371-0692-D35A387A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53E805-1AEF-B84D-70A5-9389C0590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F39DF6-F432-8AE5-A0A5-01FC3A38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6F4A09-9143-FB2B-42AE-EE3805956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03F98E-65F2-32C0-A1FC-02A4F7FA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17D83D-237C-2AB8-2BA1-3CCCE0D92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4E0A0D-4711-08DF-F1B3-61EC4921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CCF5BB-5BB5-70E8-B7BB-BE96A830A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1CC3B5-9478-28E4-878C-49BCE63D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5B4AF3-F7A6-DCD5-9F8A-F9A48FA81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0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C8292F-5AE2-42CD-D5C6-509CA172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933D45-90C0-D6A2-937E-D5E255F40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69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2025-01-29T13:19:59Z</dcterms:created>
  <dcterms:modified xsi:type="dcterms:W3CDTF">2025-01-29T13:19:59Z</dcterms:modified>
</cp:coreProperties>
</file>